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58" r:id="rId4"/>
    <p:sldId id="262" r:id="rId5"/>
    <p:sldId id="263" r:id="rId6"/>
    <p:sldId id="264" r:id="rId7"/>
    <p:sldId id="265" r:id="rId8"/>
    <p:sldId id="266" r:id="rId9"/>
    <p:sldId id="259" r:id="rId10"/>
    <p:sldId id="267" r:id="rId11"/>
    <p:sldId id="271" r:id="rId12"/>
    <p:sldId id="277" r:id="rId13"/>
    <p:sldId id="295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23569-9832-45E0-81E6-59DEF44DB88B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A77F3B4-3B32-47A5-8980-CD3747618897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- 2</a:t>
          </a:r>
        </a:p>
      </dgm:t>
    </dgm:pt>
    <dgm:pt modelId="{311836F9-CEBA-4EFA-908D-5A2255A4C8A4}" type="parTrans" cxnId="{75999EEE-3A6D-4BFA-99EE-C5E71415F006}">
      <dgm:prSet/>
      <dgm:spPr/>
      <dgm:t>
        <a:bodyPr/>
        <a:lstStyle/>
        <a:p>
          <a:endParaRPr lang="ru-RU"/>
        </a:p>
      </dgm:t>
    </dgm:pt>
    <dgm:pt modelId="{0295EA9E-5998-4762-931A-1593CDF4E28E}" type="sibTrans" cxnId="{75999EEE-3A6D-4BFA-99EE-C5E71415F006}">
      <dgm:prSet/>
      <dgm:spPr/>
      <dgm:t>
        <a:bodyPr/>
        <a:lstStyle/>
        <a:p>
          <a:endParaRPr lang="ru-RU"/>
        </a:p>
      </dgm:t>
    </dgm:pt>
    <dgm:pt modelId="{1C445E4D-1F95-4313-A2BA-BD1E1421364E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</a:p>
      </dgm:t>
    </dgm:pt>
    <dgm:pt modelId="{E1768B22-A90F-45B3-ADAA-19C3492D5083}" type="parTrans" cxnId="{6F57F144-B8D3-440F-BC04-0F7494B6057A}">
      <dgm:prSet/>
      <dgm:spPr/>
      <dgm:t>
        <a:bodyPr/>
        <a:lstStyle/>
        <a:p>
          <a:endParaRPr lang="ru-RU"/>
        </a:p>
      </dgm:t>
    </dgm:pt>
    <dgm:pt modelId="{7AFA97FC-B4E3-4B9B-B73B-C6A0AB608425}" type="sibTrans" cxnId="{6F57F144-B8D3-440F-BC04-0F7494B6057A}">
      <dgm:prSet/>
      <dgm:spPr/>
      <dgm:t>
        <a:bodyPr/>
        <a:lstStyle/>
        <a:p>
          <a:endParaRPr lang="ru-RU"/>
        </a:p>
      </dgm:t>
    </dgm:pt>
    <dgm:pt modelId="{9B228063-04E5-474D-B48F-19F1A212DB36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комбинированного вида – 12</a:t>
          </a:r>
        </a:p>
      </dgm:t>
    </dgm:pt>
    <dgm:pt modelId="{12950638-F60F-4651-A3DC-B3CB6BAE4FD7}" type="parTrans" cxnId="{E456548D-A984-4C02-89AE-5D2F09BFB034}">
      <dgm:prSet/>
      <dgm:spPr/>
      <dgm:t>
        <a:bodyPr/>
        <a:lstStyle/>
        <a:p>
          <a:endParaRPr lang="ru-RU"/>
        </a:p>
      </dgm:t>
    </dgm:pt>
    <dgm:pt modelId="{A1A934EA-73C8-4C9D-849E-6DF5DF9081E6}" type="sibTrans" cxnId="{E456548D-A984-4C02-89AE-5D2F09BFB034}">
      <dgm:prSet/>
      <dgm:spPr/>
      <dgm:t>
        <a:bodyPr/>
        <a:lstStyle/>
        <a:p>
          <a:endParaRPr lang="ru-RU"/>
        </a:p>
      </dgm:t>
    </dgm:pt>
    <dgm:pt modelId="{1E5FEE76-B222-468D-8CCD-90D1CA5247CD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присмотра и оздоровления – 2</a:t>
          </a:r>
        </a:p>
      </dgm:t>
    </dgm:pt>
    <dgm:pt modelId="{D3F58848-7377-4F49-8534-9931C3E70468}" type="parTrans" cxnId="{C2E662C2-4F77-4F2C-866A-E15EB875CBEF}">
      <dgm:prSet/>
      <dgm:spPr/>
      <dgm:t>
        <a:bodyPr/>
        <a:lstStyle/>
        <a:p>
          <a:endParaRPr lang="ru-RU"/>
        </a:p>
      </dgm:t>
    </dgm:pt>
    <dgm:pt modelId="{CC705B3F-118B-45F7-9E49-9358008BBC91}" type="sibTrans" cxnId="{C2E662C2-4F77-4F2C-866A-E15EB875CBEF}">
      <dgm:prSet/>
      <dgm:spPr/>
      <dgm:t>
        <a:bodyPr/>
        <a:lstStyle/>
        <a:p>
          <a:endParaRPr lang="ru-RU"/>
        </a:p>
      </dgm:t>
    </dgm:pt>
    <dgm:pt modelId="{8153B174-0F59-4C8C-B4D9-DEA7A1841202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–29</a:t>
          </a:r>
        </a:p>
      </dgm:t>
    </dgm:pt>
    <dgm:pt modelId="{160EA896-B8D3-4022-838E-FFC556040699}" type="parTrans" cxnId="{BAF7ED69-23E6-4125-8CF0-2B63884D6A74}">
      <dgm:prSet/>
      <dgm:spPr/>
      <dgm:t>
        <a:bodyPr/>
        <a:lstStyle/>
        <a:p>
          <a:endParaRPr lang="ru-RU"/>
        </a:p>
      </dgm:t>
    </dgm:pt>
    <dgm:pt modelId="{87D12699-BD66-4878-AA0A-5AD3CFCE6FB7}" type="sibTrans" cxnId="{BAF7ED69-23E6-4125-8CF0-2B63884D6A74}">
      <dgm:prSet/>
      <dgm:spPr/>
      <dgm:t>
        <a:bodyPr/>
        <a:lstStyle/>
        <a:p>
          <a:endParaRPr lang="ru-RU"/>
        </a:p>
      </dgm:t>
    </dgm:pt>
    <dgm:pt modelId="{6450D42A-4A1F-41D0-90E7-2E0B77F23028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</a:p>
      </dgm:t>
    </dgm:pt>
    <dgm:pt modelId="{2E9BC5D1-4DCF-4623-8177-DC3BF098649E}" type="parTrans" cxnId="{9B19009C-162D-44FD-90F4-7B7583D575FE}">
      <dgm:prSet/>
      <dgm:spPr/>
      <dgm:t>
        <a:bodyPr/>
        <a:lstStyle/>
        <a:p>
          <a:endParaRPr lang="ru-RU"/>
        </a:p>
      </dgm:t>
    </dgm:pt>
    <dgm:pt modelId="{3757ABA6-7021-45D6-AD7A-A90C39718C5D}" type="sibTrans" cxnId="{9B19009C-162D-44FD-90F4-7B7583D575FE}">
      <dgm:prSet/>
      <dgm:spPr/>
      <dgm:t>
        <a:bodyPr/>
        <a:lstStyle/>
        <a:p>
          <a:endParaRPr lang="ru-RU"/>
        </a:p>
      </dgm:t>
    </dgm:pt>
    <dgm:pt modelId="{AD7F4815-DAD1-48BA-B6BB-30452A4E67BF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</a:p>
      </dgm:t>
    </dgm:pt>
    <dgm:pt modelId="{833BAFD6-092D-4EDC-A6C4-2FBC53124DE6}" type="parTrans" cxnId="{D764053E-697A-48D5-97B8-DD6B0ED92C63}">
      <dgm:prSet/>
      <dgm:spPr/>
      <dgm:t>
        <a:bodyPr/>
        <a:lstStyle/>
        <a:p>
          <a:endParaRPr lang="ru-RU"/>
        </a:p>
      </dgm:t>
    </dgm:pt>
    <dgm:pt modelId="{4A6808F2-8FB8-4359-8D0D-4C25EF463438}" type="sibTrans" cxnId="{D764053E-697A-48D5-97B8-DD6B0ED92C63}">
      <dgm:prSet/>
      <dgm:spPr/>
      <dgm:t>
        <a:bodyPr/>
        <a:lstStyle/>
        <a:p>
          <a:endParaRPr lang="ru-RU"/>
        </a:p>
      </dgm:t>
    </dgm:pt>
    <dgm:pt modelId="{994AC0E5-3D6C-441F-A4B5-29EE18399437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302, 356, 444, 466, 486:  для детей с тяжелыми нарушениями речи, слабослышащих и глухих детей; слабовидящих, с амблиопией, </a:t>
          </a:r>
          <a:r>
            <a:rPr lang="ru-RU" sz="1400" b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косогазием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</a:p>
      </dgm:t>
    </dgm:pt>
    <dgm:pt modelId="{06EAAE58-8DE0-4EF8-BCBA-6CD5609BE20D}" type="parTrans" cxnId="{B02A40DA-F55D-4081-8E95-2A9A46A47778}">
      <dgm:prSet/>
      <dgm:spPr/>
      <dgm:t>
        <a:bodyPr/>
        <a:lstStyle/>
        <a:p>
          <a:endParaRPr lang="ru-RU"/>
        </a:p>
      </dgm:t>
    </dgm:pt>
    <dgm:pt modelId="{5484F274-44E1-4496-BFBA-8EC1AD80CDEF}" type="sibTrans" cxnId="{B02A40DA-F55D-4081-8E95-2A9A46A47778}">
      <dgm:prSet/>
      <dgm:spPr/>
      <dgm:t>
        <a:bodyPr/>
        <a:lstStyle/>
        <a:p>
          <a:endParaRPr lang="ru-RU"/>
        </a:p>
      </dgm:t>
    </dgm:pt>
    <dgm:pt modelId="{601BF796-D640-47C9-AA85-6625FC29BD23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</a:t>
          </a:r>
          <a:r>
            <a:rPr lang="en-US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13, 18, 25, 27, </a:t>
          </a:r>
          <a:r>
            <a:rPr lang="en-US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115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248, 414, 510, 511, 559, 562, 582</a:t>
          </a:r>
        </a:p>
      </dgm:t>
    </dgm:pt>
    <dgm:pt modelId="{52896D39-3CBF-4D21-A7D0-4F759C72D711}" type="parTrans" cxnId="{C880F6B8-5869-40A1-B5F1-D4CC4382F78E}">
      <dgm:prSet/>
      <dgm:spPr/>
      <dgm:t>
        <a:bodyPr/>
        <a:lstStyle/>
        <a:p>
          <a:endParaRPr lang="ru-RU"/>
        </a:p>
      </dgm:t>
    </dgm:pt>
    <dgm:pt modelId="{B8B012A1-C3E1-40F6-AE86-395DFDB66E09}" type="sibTrans" cxnId="{C880F6B8-5869-40A1-B5F1-D4CC4382F78E}">
      <dgm:prSet/>
      <dgm:spPr/>
      <dgm:t>
        <a:bodyPr/>
        <a:lstStyle/>
        <a:p>
          <a:endParaRPr lang="ru-RU"/>
        </a:p>
      </dgm:t>
    </dgm:pt>
    <dgm:pt modelId="{9F0775CB-0DCC-4EB0-BD06-A8FACDF86C18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143 – для часто болеющих детей; 333 – для детей с туберкулезной интоксикацией</a:t>
          </a:r>
        </a:p>
      </dgm:t>
    </dgm:pt>
    <dgm:pt modelId="{C1312BC3-B59F-439B-B9AE-6D108AA160F9}" type="parTrans" cxnId="{5F537640-F6D3-4814-9A0F-797B86E3F56A}">
      <dgm:prSet/>
      <dgm:spPr/>
      <dgm:t>
        <a:bodyPr/>
        <a:lstStyle/>
        <a:p>
          <a:endParaRPr lang="ru-RU"/>
        </a:p>
      </dgm:t>
    </dgm:pt>
    <dgm:pt modelId="{2C531C93-44F6-49C3-BF31-CC544FC5EBD2}" type="sibTrans" cxnId="{5F537640-F6D3-4814-9A0F-797B86E3F56A}">
      <dgm:prSet/>
      <dgm:spPr/>
      <dgm:t>
        <a:bodyPr/>
        <a:lstStyle/>
        <a:p>
          <a:endParaRPr lang="ru-RU"/>
        </a:p>
      </dgm:t>
    </dgm:pt>
    <dgm:pt modelId="{7C64C731-7F38-40C8-8ED6-9FF80A773707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</a:t>
          </a:r>
          <a:r>
            <a:rPr lang="en-US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1, 5, 7, 9, 24, 36, 67,128, 189, 206, 212, 249, 251, 283, 286, 338, 348, 368, 373, 413, 430, 462,  472, 485, 504, 516, 532, 539, 541</a:t>
          </a:r>
        </a:p>
      </dgm:t>
    </dgm:pt>
    <dgm:pt modelId="{CDDCBFBA-F6B8-4F0A-803E-0B9914B4E1CE}" type="parTrans" cxnId="{411AF6D4-0946-49CE-9E4C-B635C711158C}">
      <dgm:prSet/>
      <dgm:spPr/>
      <dgm:t>
        <a:bodyPr/>
        <a:lstStyle/>
        <a:p>
          <a:endParaRPr lang="ru-RU"/>
        </a:p>
      </dgm:t>
    </dgm:pt>
    <dgm:pt modelId="{24253BB9-BCE5-4483-90F9-C8CEEE371759}" type="sibTrans" cxnId="{411AF6D4-0946-49CE-9E4C-B635C711158C}">
      <dgm:prSet/>
      <dgm:spPr/>
      <dgm:t>
        <a:bodyPr/>
        <a:lstStyle/>
        <a:p>
          <a:endParaRPr lang="ru-RU"/>
        </a:p>
      </dgm:t>
    </dgm:pt>
    <dgm:pt modelId="{835D2AE4-4810-441B-8927-9AA362FA9E67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компенсирующего вида – 5</a:t>
          </a:r>
        </a:p>
      </dgm:t>
    </dgm:pt>
    <dgm:pt modelId="{4A504ED6-849F-4B56-84E1-1C67B106AD0E}" type="sibTrans" cxnId="{6293C06D-331F-4AEF-9274-C83BAF24E3C8}">
      <dgm:prSet/>
      <dgm:spPr/>
      <dgm:t>
        <a:bodyPr/>
        <a:lstStyle/>
        <a:p>
          <a:endParaRPr lang="ru-RU"/>
        </a:p>
      </dgm:t>
    </dgm:pt>
    <dgm:pt modelId="{901F1647-0CFD-4693-B583-C53B3BFC0D5A}" type="parTrans" cxnId="{6293C06D-331F-4AEF-9274-C83BAF24E3C8}">
      <dgm:prSet/>
      <dgm:spPr/>
      <dgm:t>
        <a:bodyPr/>
        <a:lstStyle/>
        <a:p>
          <a:endParaRPr lang="ru-RU"/>
        </a:p>
      </dgm:t>
    </dgm:pt>
    <dgm:pt modelId="{A17822A5-3A63-4CE5-AF51-A87268A82FCD}" type="pres">
      <dgm:prSet presAssocID="{A1023569-9832-45E0-81E6-59DEF44DB88B}" presName="linear" presStyleCnt="0">
        <dgm:presLayoutVars>
          <dgm:dir/>
          <dgm:animLvl val="lvl"/>
          <dgm:resizeHandles val="exact"/>
        </dgm:presLayoutVars>
      </dgm:prSet>
      <dgm:spPr/>
    </dgm:pt>
    <dgm:pt modelId="{2FD000B4-F4C1-45B2-AD91-F3A7A38E3438}" type="pres">
      <dgm:prSet presAssocID="{7A77F3B4-3B32-47A5-8980-CD3747618897}" presName="parentLin" presStyleCnt="0"/>
      <dgm:spPr/>
    </dgm:pt>
    <dgm:pt modelId="{23AB1C33-473B-4073-BC40-4CFF50BF445B}" type="pres">
      <dgm:prSet presAssocID="{7A77F3B4-3B32-47A5-8980-CD3747618897}" presName="parentLeftMargin" presStyleLbl="node1" presStyleIdx="0" presStyleCnt="6"/>
      <dgm:spPr/>
    </dgm:pt>
    <dgm:pt modelId="{91D80790-FFCF-4835-A10C-C1EA5F4EB9DD}" type="pres">
      <dgm:prSet presAssocID="{7A77F3B4-3B32-47A5-8980-CD3747618897}" presName="parentText" presStyleLbl="node1" presStyleIdx="0" presStyleCnt="6" custScaleX="120000">
        <dgm:presLayoutVars>
          <dgm:chMax val="0"/>
          <dgm:bulletEnabled val="1"/>
        </dgm:presLayoutVars>
      </dgm:prSet>
      <dgm:spPr/>
    </dgm:pt>
    <dgm:pt modelId="{9DB2826A-FB97-4DA8-8FFB-F02F09842565}" type="pres">
      <dgm:prSet presAssocID="{7A77F3B4-3B32-47A5-8980-CD3747618897}" presName="negativeSpace" presStyleCnt="0"/>
      <dgm:spPr/>
    </dgm:pt>
    <dgm:pt modelId="{711AB896-43B4-4D0A-B970-2ABCBB437CBA}" type="pres">
      <dgm:prSet presAssocID="{7A77F3B4-3B32-47A5-8980-CD3747618897}" presName="childText" presStyleLbl="conFgAcc1" presStyleIdx="0" presStyleCnt="6">
        <dgm:presLayoutVars>
          <dgm:bulletEnabled val="1"/>
        </dgm:presLayoutVars>
      </dgm:prSet>
      <dgm:spPr/>
    </dgm:pt>
    <dgm:pt modelId="{93756D75-E448-46FE-BD69-05AFB30E0BB1}" type="pres">
      <dgm:prSet presAssocID="{0295EA9E-5998-4762-931A-1593CDF4E28E}" presName="spaceBetweenRectangles" presStyleCnt="0"/>
      <dgm:spPr/>
    </dgm:pt>
    <dgm:pt modelId="{DB515D2A-5B42-4DA9-8D20-677589CA77F5}" type="pres">
      <dgm:prSet presAssocID="{1C445E4D-1F95-4313-A2BA-BD1E1421364E}" presName="parentLin" presStyleCnt="0"/>
      <dgm:spPr/>
    </dgm:pt>
    <dgm:pt modelId="{7F5527D2-5CCF-418C-95F8-384B446A7698}" type="pres">
      <dgm:prSet presAssocID="{1C445E4D-1F95-4313-A2BA-BD1E1421364E}" presName="parentLeftMargin" presStyleLbl="node1" presStyleIdx="0" presStyleCnt="6"/>
      <dgm:spPr/>
    </dgm:pt>
    <dgm:pt modelId="{75BC42DD-E88D-4899-8A87-0631C0007267}" type="pres">
      <dgm:prSet presAssocID="{1C445E4D-1F95-4313-A2BA-BD1E1421364E}" presName="parentText" presStyleLbl="node1" presStyleIdx="1" presStyleCnt="6" custScaleX="120000" custScaleY="207369">
        <dgm:presLayoutVars>
          <dgm:chMax val="0"/>
          <dgm:bulletEnabled val="1"/>
        </dgm:presLayoutVars>
      </dgm:prSet>
      <dgm:spPr/>
    </dgm:pt>
    <dgm:pt modelId="{B0CF5CDE-B29D-47AC-A9D2-F7E9871AE161}" type="pres">
      <dgm:prSet presAssocID="{1C445E4D-1F95-4313-A2BA-BD1E1421364E}" presName="negativeSpace" presStyleCnt="0"/>
      <dgm:spPr/>
    </dgm:pt>
    <dgm:pt modelId="{11457E60-90FC-4B8A-AE9C-CA875DF9F840}" type="pres">
      <dgm:prSet presAssocID="{1C445E4D-1F95-4313-A2BA-BD1E1421364E}" presName="childText" presStyleLbl="conFgAcc1" presStyleIdx="1" presStyleCnt="6">
        <dgm:presLayoutVars>
          <dgm:bulletEnabled val="1"/>
        </dgm:presLayoutVars>
      </dgm:prSet>
      <dgm:spPr/>
    </dgm:pt>
    <dgm:pt modelId="{BD170989-91CE-46B2-936F-38A5F2CA3C6B}" type="pres">
      <dgm:prSet presAssocID="{7AFA97FC-B4E3-4B9B-B73B-C6A0AB608425}" presName="spaceBetweenRectangles" presStyleCnt="0"/>
      <dgm:spPr/>
    </dgm:pt>
    <dgm:pt modelId="{601114A8-030A-484A-ABBD-4D7A316EAC1B}" type="pres">
      <dgm:prSet presAssocID="{835D2AE4-4810-441B-8927-9AA362FA9E67}" presName="parentLin" presStyleCnt="0"/>
      <dgm:spPr/>
    </dgm:pt>
    <dgm:pt modelId="{C8E74751-3A9C-42C0-BB01-C6E870C3E794}" type="pres">
      <dgm:prSet presAssocID="{835D2AE4-4810-441B-8927-9AA362FA9E67}" presName="parentLeftMargin" presStyleLbl="node1" presStyleIdx="1" presStyleCnt="6"/>
      <dgm:spPr/>
    </dgm:pt>
    <dgm:pt modelId="{382ADB04-5A8C-4558-BE64-457400BA9F20}" type="pres">
      <dgm:prSet presAssocID="{835D2AE4-4810-441B-8927-9AA362FA9E67}" presName="parentText" presStyleLbl="node1" presStyleIdx="2" presStyleCnt="6" custScaleX="120000">
        <dgm:presLayoutVars>
          <dgm:chMax val="0"/>
          <dgm:bulletEnabled val="1"/>
        </dgm:presLayoutVars>
      </dgm:prSet>
      <dgm:spPr/>
    </dgm:pt>
    <dgm:pt modelId="{51A33FCB-0432-4BB7-BB93-F800134A9A8D}" type="pres">
      <dgm:prSet presAssocID="{835D2AE4-4810-441B-8927-9AA362FA9E67}" presName="negativeSpace" presStyleCnt="0"/>
      <dgm:spPr/>
    </dgm:pt>
    <dgm:pt modelId="{3F04474D-CC9A-4202-A80F-32E5731A04A9}" type="pres">
      <dgm:prSet presAssocID="{835D2AE4-4810-441B-8927-9AA362FA9E67}" presName="childText" presStyleLbl="conFgAcc1" presStyleIdx="2" presStyleCnt="6">
        <dgm:presLayoutVars>
          <dgm:bulletEnabled val="1"/>
        </dgm:presLayoutVars>
      </dgm:prSet>
      <dgm:spPr/>
    </dgm:pt>
    <dgm:pt modelId="{11D2C108-F929-4FB5-AB9F-770ED40F9F8B}" type="pres">
      <dgm:prSet presAssocID="{4A504ED6-849F-4B56-84E1-1C67B106AD0E}" presName="spaceBetweenRectangles" presStyleCnt="0"/>
      <dgm:spPr/>
    </dgm:pt>
    <dgm:pt modelId="{1D7BA383-45E0-4C4C-AC7F-509DA919FAE4}" type="pres">
      <dgm:prSet presAssocID="{9B228063-04E5-474D-B48F-19F1A212DB36}" presName="parentLin" presStyleCnt="0"/>
      <dgm:spPr/>
    </dgm:pt>
    <dgm:pt modelId="{6EB50B0A-CE1C-43F7-8334-3D7E83A294AF}" type="pres">
      <dgm:prSet presAssocID="{9B228063-04E5-474D-B48F-19F1A212DB36}" presName="parentLeftMargin" presStyleLbl="node1" presStyleIdx="2" presStyleCnt="6"/>
      <dgm:spPr/>
    </dgm:pt>
    <dgm:pt modelId="{F99C89BD-3985-4435-A273-120B642D34BD}" type="pres">
      <dgm:prSet presAssocID="{9B228063-04E5-474D-B48F-19F1A212DB36}" presName="parentText" presStyleLbl="node1" presStyleIdx="3" presStyleCnt="6" custScaleX="120000">
        <dgm:presLayoutVars>
          <dgm:chMax val="0"/>
          <dgm:bulletEnabled val="1"/>
        </dgm:presLayoutVars>
      </dgm:prSet>
      <dgm:spPr/>
    </dgm:pt>
    <dgm:pt modelId="{12D5E889-150B-411E-9FC6-6BB77FFB787C}" type="pres">
      <dgm:prSet presAssocID="{9B228063-04E5-474D-B48F-19F1A212DB36}" presName="negativeSpace" presStyleCnt="0"/>
      <dgm:spPr/>
    </dgm:pt>
    <dgm:pt modelId="{90A8537D-AD1B-4E2C-BDD6-4C2199CC94B3}" type="pres">
      <dgm:prSet presAssocID="{9B228063-04E5-474D-B48F-19F1A212DB36}" presName="childText" presStyleLbl="conFgAcc1" presStyleIdx="3" presStyleCnt="6">
        <dgm:presLayoutVars>
          <dgm:bulletEnabled val="1"/>
        </dgm:presLayoutVars>
      </dgm:prSet>
      <dgm:spPr/>
    </dgm:pt>
    <dgm:pt modelId="{D3109795-4C47-4E98-9002-140D4DB68162}" type="pres">
      <dgm:prSet presAssocID="{A1A934EA-73C8-4C9D-849E-6DF5DF9081E6}" presName="spaceBetweenRectangles" presStyleCnt="0"/>
      <dgm:spPr/>
    </dgm:pt>
    <dgm:pt modelId="{1BE5DE15-079F-4840-9525-F470447D3B73}" type="pres">
      <dgm:prSet presAssocID="{1E5FEE76-B222-468D-8CCD-90D1CA5247CD}" presName="parentLin" presStyleCnt="0"/>
      <dgm:spPr/>
    </dgm:pt>
    <dgm:pt modelId="{FB320591-1F1A-42F6-AB18-12E4EE0C601B}" type="pres">
      <dgm:prSet presAssocID="{1E5FEE76-B222-468D-8CCD-90D1CA5247CD}" presName="parentLeftMargin" presStyleLbl="node1" presStyleIdx="3" presStyleCnt="6"/>
      <dgm:spPr/>
    </dgm:pt>
    <dgm:pt modelId="{775FAE88-60E0-43FC-9719-5C61935A8BD8}" type="pres">
      <dgm:prSet presAssocID="{1E5FEE76-B222-468D-8CCD-90D1CA5247CD}" presName="parentText" presStyleLbl="node1" presStyleIdx="4" presStyleCnt="6" custScaleX="120000">
        <dgm:presLayoutVars>
          <dgm:chMax val="0"/>
          <dgm:bulletEnabled val="1"/>
        </dgm:presLayoutVars>
      </dgm:prSet>
      <dgm:spPr/>
    </dgm:pt>
    <dgm:pt modelId="{1FBA40FD-2FBD-4EBF-A227-78CAC7084EAC}" type="pres">
      <dgm:prSet presAssocID="{1E5FEE76-B222-468D-8CCD-90D1CA5247CD}" presName="negativeSpace" presStyleCnt="0"/>
      <dgm:spPr/>
    </dgm:pt>
    <dgm:pt modelId="{F88851E0-7954-4809-B5D4-FBDC0B19D373}" type="pres">
      <dgm:prSet presAssocID="{1E5FEE76-B222-468D-8CCD-90D1CA5247CD}" presName="childText" presStyleLbl="conFgAcc1" presStyleIdx="4" presStyleCnt="6">
        <dgm:presLayoutVars>
          <dgm:bulletEnabled val="1"/>
        </dgm:presLayoutVars>
      </dgm:prSet>
      <dgm:spPr/>
    </dgm:pt>
    <dgm:pt modelId="{4C890702-7B30-4AB8-B67F-70D0485A9E4C}" type="pres">
      <dgm:prSet presAssocID="{CC705B3F-118B-45F7-9E49-9358008BBC91}" presName="spaceBetweenRectangles" presStyleCnt="0"/>
      <dgm:spPr/>
    </dgm:pt>
    <dgm:pt modelId="{94890837-85C9-4EEF-B3EF-31CFDF8BA3D6}" type="pres">
      <dgm:prSet presAssocID="{8153B174-0F59-4C8C-B4D9-DEA7A1841202}" presName="parentLin" presStyleCnt="0"/>
      <dgm:spPr/>
    </dgm:pt>
    <dgm:pt modelId="{66E6EB28-4D82-402D-BC46-A06C054B7FA7}" type="pres">
      <dgm:prSet presAssocID="{8153B174-0F59-4C8C-B4D9-DEA7A1841202}" presName="parentLeftMargin" presStyleLbl="node1" presStyleIdx="4" presStyleCnt="6"/>
      <dgm:spPr/>
    </dgm:pt>
    <dgm:pt modelId="{D61B7997-8D13-439A-BCFD-BA934754A217}" type="pres">
      <dgm:prSet presAssocID="{8153B174-0F59-4C8C-B4D9-DEA7A1841202}" presName="parentText" presStyleLbl="node1" presStyleIdx="5" presStyleCnt="6" custScaleX="118570">
        <dgm:presLayoutVars>
          <dgm:chMax val="0"/>
          <dgm:bulletEnabled val="1"/>
        </dgm:presLayoutVars>
      </dgm:prSet>
      <dgm:spPr/>
    </dgm:pt>
    <dgm:pt modelId="{36B0AB13-A7F8-4ACA-B0C6-50C624B705AB}" type="pres">
      <dgm:prSet presAssocID="{8153B174-0F59-4C8C-B4D9-DEA7A1841202}" presName="negativeSpace" presStyleCnt="0"/>
      <dgm:spPr/>
    </dgm:pt>
    <dgm:pt modelId="{BADCE6A1-F4AF-410A-A85E-9BA594C2E30E}" type="pres">
      <dgm:prSet presAssocID="{8153B174-0F59-4C8C-B4D9-DEA7A184120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C3B16505-AB2A-44B3-9950-1AEAB2547ACA}" type="presOf" srcId="{994AC0E5-3D6C-441F-A4B5-29EE18399437}" destId="{3F04474D-CC9A-4202-A80F-32E5731A04A9}" srcOrd="0" destOrd="0" presId="urn:microsoft.com/office/officeart/2005/8/layout/list1"/>
    <dgm:cxn modelId="{1067BB0A-CFED-4651-B942-0A5268F44268}" type="presOf" srcId="{9B228063-04E5-474D-B48F-19F1A212DB36}" destId="{6EB50B0A-CE1C-43F7-8334-3D7E83A294AF}" srcOrd="0" destOrd="0" presId="urn:microsoft.com/office/officeart/2005/8/layout/list1"/>
    <dgm:cxn modelId="{40A1A012-8E1D-4203-B7A2-CB18563B1EB4}" type="presOf" srcId="{6450D42A-4A1F-41D0-90E7-2E0B77F23028}" destId="{711AB896-43B4-4D0A-B970-2ABCBB437CBA}" srcOrd="0" destOrd="0" presId="urn:microsoft.com/office/officeart/2005/8/layout/list1"/>
    <dgm:cxn modelId="{D1BDC223-5C53-403D-AA83-129BE3AA4CAC}" type="presOf" srcId="{835D2AE4-4810-441B-8927-9AA362FA9E67}" destId="{382ADB04-5A8C-4558-BE64-457400BA9F20}" srcOrd="1" destOrd="0" presId="urn:microsoft.com/office/officeart/2005/8/layout/list1"/>
    <dgm:cxn modelId="{9D920434-D40A-4D0F-9670-EC7DA2A21FF8}" type="presOf" srcId="{1C445E4D-1F95-4313-A2BA-BD1E1421364E}" destId="{75BC42DD-E88D-4899-8A87-0631C0007267}" srcOrd="1" destOrd="0" presId="urn:microsoft.com/office/officeart/2005/8/layout/list1"/>
    <dgm:cxn modelId="{24BE9438-CA28-41F5-9D71-C3626DF50BBB}" type="presOf" srcId="{1C445E4D-1F95-4313-A2BA-BD1E1421364E}" destId="{7F5527D2-5CCF-418C-95F8-384B446A7698}" srcOrd="0" destOrd="0" presId="urn:microsoft.com/office/officeart/2005/8/layout/list1"/>
    <dgm:cxn modelId="{D764053E-697A-48D5-97B8-DD6B0ED92C63}" srcId="{1C445E4D-1F95-4313-A2BA-BD1E1421364E}" destId="{AD7F4815-DAD1-48BA-B6BB-30452A4E67BF}" srcOrd="0" destOrd="0" parTransId="{833BAFD6-092D-4EDC-A6C4-2FBC53124DE6}" sibTransId="{4A6808F2-8FB8-4359-8D0D-4C25EF463438}"/>
    <dgm:cxn modelId="{5F537640-F6D3-4814-9A0F-797B86E3F56A}" srcId="{1E5FEE76-B222-468D-8CCD-90D1CA5247CD}" destId="{9F0775CB-0DCC-4EB0-BD06-A8FACDF86C18}" srcOrd="0" destOrd="0" parTransId="{C1312BC3-B59F-439B-B9AE-6D108AA160F9}" sibTransId="{2C531C93-44F6-49C3-BF31-CC544FC5EBD2}"/>
    <dgm:cxn modelId="{BFD76D42-95CE-433B-8715-20AE6E6F98B2}" type="presOf" srcId="{1E5FEE76-B222-468D-8CCD-90D1CA5247CD}" destId="{FB320591-1F1A-42F6-AB18-12E4EE0C601B}" srcOrd="0" destOrd="0" presId="urn:microsoft.com/office/officeart/2005/8/layout/list1"/>
    <dgm:cxn modelId="{6F57F144-B8D3-440F-BC04-0F7494B6057A}" srcId="{A1023569-9832-45E0-81E6-59DEF44DB88B}" destId="{1C445E4D-1F95-4313-A2BA-BD1E1421364E}" srcOrd="1" destOrd="0" parTransId="{E1768B22-A90F-45B3-ADAA-19C3492D5083}" sibTransId="{7AFA97FC-B4E3-4B9B-B73B-C6A0AB608425}"/>
    <dgm:cxn modelId="{25989468-DA31-4F00-8B7B-BF288E25B580}" type="presOf" srcId="{7A77F3B4-3B32-47A5-8980-CD3747618897}" destId="{91D80790-FFCF-4835-A10C-C1EA5F4EB9DD}" srcOrd="1" destOrd="0" presId="urn:microsoft.com/office/officeart/2005/8/layout/list1"/>
    <dgm:cxn modelId="{BAF7ED69-23E6-4125-8CF0-2B63884D6A74}" srcId="{A1023569-9832-45E0-81E6-59DEF44DB88B}" destId="{8153B174-0F59-4C8C-B4D9-DEA7A1841202}" srcOrd="5" destOrd="0" parTransId="{160EA896-B8D3-4022-838E-FFC556040699}" sibTransId="{87D12699-BD66-4878-AA0A-5AD3CFCE6FB7}"/>
    <dgm:cxn modelId="{6293C06D-331F-4AEF-9274-C83BAF24E3C8}" srcId="{A1023569-9832-45E0-81E6-59DEF44DB88B}" destId="{835D2AE4-4810-441B-8927-9AA362FA9E67}" srcOrd="2" destOrd="0" parTransId="{901F1647-0CFD-4693-B583-C53B3BFC0D5A}" sibTransId="{4A504ED6-849F-4B56-84E1-1C67B106AD0E}"/>
    <dgm:cxn modelId="{77F66151-EBF3-4546-8943-4A382051172B}" type="presOf" srcId="{601BF796-D640-47C9-AA85-6625FC29BD23}" destId="{90A8537D-AD1B-4E2C-BDD6-4C2199CC94B3}" srcOrd="0" destOrd="0" presId="urn:microsoft.com/office/officeart/2005/8/layout/list1"/>
    <dgm:cxn modelId="{3AF5CA72-76F3-4DC3-BE27-A45097504CBE}" type="presOf" srcId="{9F0775CB-0DCC-4EB0-BD06-A8FACDF86C18}" destId="{F88851E0-7954-4809-B5D4-FBDC0B19D373}" srcOrd="0" destOrd="0" presId="urn:microsoft.com/office/officeart/2005/8/layout/list1"/>
    <dgm:cxn modelId="{D6B21875-8465-44E6-8F9F-B6AD1436DA1F}" type="presOf" srcId="{835D2AE4-4810-441B-8927-9AA362FA9E67}" destId="{C8E74751-3A9C-42C0-BB01-C6E870C3E794}" srcOrd="0" destOrd="0" presId="urn:microsoft.com/office/officeart/2005/8/layout/list1"/>
    <dgm:cxn modelId="{44E4E155-3EB5-4688-BA0F-6999F21070AA}" type="presOf" srcId="{7C64C731-7F38-40C8-8ED6-9FF80A773707}" destId="{BADCE6A1-F4AF-410A-A85E-9BA594C2E30E}" srcOrd="0" destOrd="0" presId="urn:microsoft.com/office/officeart/2005/8/layout/list1"/>
    <dgm:cxn modelId="{E456548D-A984-4C02-89AE-5D2F09BFB034}" srcId="{A1023569-9832-45E0-81E6-59DEF44DB88B}" destId="{9B228063-04E5-474D-B48F-19F1A212DB36}" srcOrd="3" destOrd="0" parTransId="{12950638-F60F-4651-A3DC-B3CB6BAE4FD7}" sibTransId="{A1A934EA-73C8-4C9D-849E-6DF5DF9081E6}"/>
    <dgm:cxn modelId="{A4E7228E-BC6F-4A9B-AD40-42B10AC2B81A}" type="presOf" srcId="{8153B174-0F59-4C8C-B4D9-DEA7A1841202}" destId="{D61B7997-8D13-439A-BCFD-BA934754A217}" srcOrd="1" destOrd="0" presId="urn:microsoft.com/office/officeart/2005/8/layout/list1"/>
    <dgm:cxn modelId="{3D76E19B-F777-43BB-8E27-23D6BEA6CF3A}" type="presOf" srcId="{7A77F3B4-3B32-47A5-8980-CD3747618897}" destId="{23AB1C33-473B-4073-BC40-4CFF50BF445B}" srcOrd="0" destOrd="0" presId="urn:microsoft.com/office/officeart/2005/8/layout/list1"/>
    <dgm:cxn modelId="{9B19009C-162D-44FD-90F4-7B7583D575FE}" srcId="{7A77F3B4-3B32-47A5-8980-CD3747618897}" destId="{6450D42A-4A1F-41D0-90E7-2E0B77F23028}" srcOrd="0" destOrd="0" parTransId="{2E9BC5D1-4DCF-4623-8177-DC3BF098649E}" sibTransId="{3757ABA6-7021-45D6-AD7A-A90C39718C5D}"/>
    <dgm:cxn modelId="{D2CB60A7-9057-4B43-96C6-FF80E0E70F7E}" type="presOf" srcId="{9B228063-04E5-474D-B48F-19F1A212DB36}" destId="{F99C89BD-3985-4435-A273-120B642D34BD}" srcOrd="1" destOrd="0" presId="urn:microsoft.com/office/officeart/2005/8/layout/list1"/>
    <dgm:cxn modelId="{993227B7-19CA-416D-8A28-D3656A78919A}" type="presOf" srcId="{1E5FEE76-B222-468D-8CCD-90D1CA5247CD}" destId="{775FAE88-60E0-43FC-9719-5C61935A8BD8}" srcOrd="1" destOrd="0" presId="urn:microsoft.com/office/officeart/2005/8/layout/list1"/>
    <dgm:cxn modelId="{C880F6B8-5869-40A1-B5F1-D4CC4382F78E}" srcId="{9B228063-04E5-474D-B48F-19F1A212DB36}" destId="{601BF796-D640-47C9-AA85-6625FC29BD23}" srcOrd="0" destOrd="0" parTransId="{52896D39-3CBF-4D21-A7D0-4F759C72D711}" sibTransId="{B8B012A1-C3E1-40F6-AE86-395DFDB66E09}"/>
    <dgm:cxn modelId="{C2E662C2-4F77-4F2C-866A-E15EB875CBEF}" srcId="{A1023569-9832-45E0-81E6-59DEF44DB88B}" destId="{1E5FEE76-B222-468D-8CCD-90D1CA5247CD}" srcOrd="4" destOrd="0" parTransId="{D3F58848-7377-4F49-8534-9931C3E70468}" sibTransId="{CC705B3F-118B-45F7-9E49-9358008BBC91}"/>
    <dgm:cxn modelId="{411AF6D4-0946-49CE-9E4C-B635C711158C}" srcId="{8153B174-0F59-4C8C-B4D9-DEA7A1841202}" destId="{7C64C731-7F38-40C8-8ED6-9FF80A773707}" srcOrd="0" destOrd="0" parTransId="{CDDCBFBA-F6B8-4F0A-803E-0B9914B4E1CE}" sibTransId="{24253BB9-BCE5-4483-90F9-C8CEEE371759}"/>
    <dgm:cxn modelId="{B02A40DA-F55D-4081-8E95-2A9A46A47778}" srcId="{835D2AE4-4810-441B-8927-9AA362FA9E67}" destId="{994AC0E5-3D6C-441F-A4B5-29EE18399437}" srcOrd="0" destOrd="0" parTransId="{06EAAE58-8DE0-4EF8-BCBA-6CD5609BE20D}" sibTransId="{5484F274-44E1-4496-BFBA-8EC1AD80CDEF}"/>
    <dgm:cxn modelId="{D6F241EC-396F-4579-A68E-7D7878587D7F}" type="presOf" srcId="{8153B174-0F59-4C8C-B4D9-DEA7A1841202}" destId="{66E6EB28-4D82-402D-BC46-A06C054B7FA7}" srcOrd="0" destOrd="0" presId="urn:microsoft.com/office/officeart/2005/8/layout/list1"/>
    <dgm:cxn modelId="{8441E4EC-8D7C-47CB-90E9-040870E975E7}" type="presOf" srcId="{A1023569-9832-45E0-81E6-59DEF44DB88B}" destId="{A17822A5-3A63-4CE5-AF51-A87268A82FCD}" srcOrd="0" destOrd="0" presId="urn:microsoft.com/office/officeart/2005/8/layout/list1"/>
    <dgm:cxn modelId="{75999EEE-3A6D-4BFA-99EE-C5E71415F006}" srcId="{A1023569-9832-45E0-81E6-59DEF44DB88B}" destId="{7A77F3B4-3B32-47A5-8980-CD3747618897}" srcOrd="0" destOrd="0" parTransId="{311836F9-CEBA-4EFA-908D-5A2255A4C8A4}" sibTransId="{0295EA9E-5998-4762-931A-1593CDF4E28E}"/>
    <dgm:cxn modelId="{790662F8-5E3F-4841-9D0B-D08DF167FE1D}" type="presOf" srcId="{AD7F4815-DAD1-48BA-B6BB-30452A4E67BF}" destId="{11457E60-90FC-4B8A-AE9C-CA875DF9F840}" srcOrd="0" destOrd="0" presId="urn:microsoft.com/office/officeart/2005/8/layout/list1"/>
    <dgm:cxn modelId="{644EFEE2-836D-403A-9746-1531E4693B65}" type="presParOf" srcId="{A17822A5-3A63-4CE5-AF51-A87268A82FCD}" destId="{2FD000B4-F4C1-45B2-AD91-F3A7A38E3438}" srcOrd="0" destOrd="0" presId="urn:microsoft.com/office/officeart/2005/8/layout/list1"/>
    <dgm:cxn modelId="{720EA38A-8E6B-45AD-A47E-949CA0EAE346}" type="presParOf" srcId="{2FD000B4-F4C1-45B2-AD91-F3A7A38E3438}" destId="{23AB1C33-473B-4073-BC40-4CFF50BF445B}" srcOrd="0" destOrd="0" presId="urn:microsoft.com/office/officeart/2005/8/layout/list1"/>
    <dgm:cxn modelId="{D21338C7-EF56-4755-8C07-394B0608D345}" type="presParOf" srcId="{2FD000B4-F4C1-45B2-AD91-F3A7A38E3438}" destId="{91D80790-FFCF-4835-A10C-C1EA5F4EB9DD}" srcOrd="1" destOrd="0" presId="urn:microsoft.com/office/officeart/2005/8/layout/list1"/>
    <dgm:cxn modelId="{3FBECD18-FACC-4FB7-9676-CA990A0BBE1B}" type="presParOf" srcId="{A17822A5-3A63-4CE5-AF51-A87268A82FCD}" destId="{9DB2826A-FB97-4DA8-8FFB-F02F09842565}" srcOrd="1" destOrd="0" presId="urn:microsoft.com/office/officeart/2005/8/layout/list1"/>
    <dgm:cxn modelId="{BB37400F-FB47-457D-A5B9-8C773B0D0499}" type="presParOf" srcId="{A17822A5-3A63-4CE5-AF51-A87268A82FCD}" destId="{711AB896-43B4-4D0A-B970-2ABCBB437CBA}" srcOrd="2" destOrd="0" presId="urn:microsoft.com/office/officeart/2005/8/layout/list1"/>
    <dgm:cxn modelId="{56ADCAAD-7261-4F39-B84C-4763EED1BF76}" type="presParOf" srcId="{A17822A5-3A63-4CE5-AF51-A87268A82FCD}" destId="{93756D75-E448-46FE-BD69-05AFB30E0BB1}" srcOrd="3" destOrd="0" presId="urn:microsoft.com/office/officeart/2005/8/layout/list1"/>
    <dgm:cxn modelId="{F55D89D9-93EE-4F8F-BB06-4FB88B033AFF}" type="presParOf" srcId="{A17822A5-3A63-4CE5-AF51-A87268A82FCD}" destId="{DB515D2A-5B42-4DA9-8D20-677589CA77F5}" srcOrd="4" destOrd="0" presId="urn:microsoft.com/office/officeart/2005/8/layout/list1"/>
    <dgm:cxn modelId="{4EF3632D-AA11-482D-AFBE-3EF6379A72B6}" type="presParOf" srcId="{DB515D2A-5B42-4DA9-8D20-677589CA77F5}" destId="{7F5527D2-5CCF-418C-95F8-384B446A7698}" srcOrd="0" destOrd="0" presId="urn:microsoft.com/office/officeart/2005/8/layout/list1"/>
    <dgm:cxn modelId="{21211BA5-0830-4CA3-B699-1CFA80285878}" type="presParOf" srcId="{DB515D2A-5B42-4DA9-8D20-677589CA77F5}" destId="{75BC42DD-E88D-4899-8A87-0631C0007267}" srcOrd="1" destOrd="0" presId="urn:microsoft.com/office/officeart/2005/8/layout/list1"/>
    <dgm:cxn modelId="{1648F519-85C2-4764-AF08-9335AD9D67B4}" type="presParOf" srcId="{A17822A5-3A63-4CE5-AF51-A87268A82FCD}" destId="{B0CF5CDE-B29D-47AC-A9D2-F7E9871AE161}" srcOrd="5" destOrd="0" presId="urn:microsoft.com/office/officeart/2005/8/layout/list1"/>
    <dgm:cxn modelId="{D86D78ED-0921-4185-8D82-C5CD729C5B61}" type="presParOf" srcId="{A17822A5-3A63-4CE5-AF51-A87268A82FCD}" destId="{11457E60-90FC-4B8A-AE9C-CA875DF9F840}" srcOrd="6" destOrd="0" presId="urn:microsoft.com/office/officeart/2005/8/layout/list1"/>
    <dgm:cxn modelId="{28AE2988-DEEA-463C-8DDE-1BCAAE84100D}" type="presParOf" srcId="{A17822A5-3A63-4CE5-AF51-A87268A82FCD}" destId="{BD170989-91CE-46B2-936F-38A5F2CA3C6B}" srcOrd="7" destOrd="0" presId="urn:microsoft.com/office/officeart/2005/8/layout/list1"/>
    <dgm:cxn modelId="{CF91D8D0-33D8-4F5E-BCA5-03B86269720A}" type="presParOf" srcId="{A17822A5-3A63-4CE5-AF51-A87268A82FCD}" destId="{601114A8-030A-484A-ABBD-4D7A316EAC1B}" srcOrd="8" destOrd="0" presId="urn:microsoft.com/office/officeart/2005/8/layout/list1"/>
    <dgm:cxn modelId="{90C1E70D-D58F-48CD-AD46-3732A3D5814F}" type="presParOf" srcId="{601114A8-030A-484A-ABBD-4D7A316EAC1B}" destId="{C8E74751-3A9C-42C0-BB01-C6E870C3E794}" srcOrd="0" destOrd="0" presId="urn:microsoft.com/office/officeart/2005/8/layout/list1"/>
    <dgm:cxn modelId="{D234251E-5B58-4665-A2B8-642B5C36ECAD}" type="presParOf" srcId="{601114A8-030A-484A-ABBD-4D7A316EAC1B}" destId="{382ADB04-5A8C-4558-BE64-457400BA9F20}" srcOrd="1" destOrd="0" presId="urn:microsoft.com/office/officeart/2005/8/layout/list1"/>
    <dgm:cxn modelId="{2DF75FAA-F712-4DC2-8A90-29A9111F2E93}" type="presParOf" srcId="{A17822A5-3A63-4CE5-AF51-A87268A82FCD}" destId="{51A33FCB-0432-4BB7-BB93-F800134A9A8D}" srcOrd="9" destOrd="0" presId="urn:microsoft.com/office/officeart/2005/8/layout/list1"/>
    <dgm:cxn modelId="{4BDCD2C0-7357-456F-87F7-6E984D7FC81B}" type="presParOf" srcId="{A17822A5-3A63-4CE5-AF51-A87268A82FCD}" destId="{3F04474D-CC9A-4202-A80F-32E5731A04A9}" srcOrd="10" destOrd="0" presId="urn:microsoft.com/office/officeart/2005/8/layout/list1"/>
    <dgm:cxn modelId="{5A011D1B-5ED1-4AFF-A078-1E7CC95A0215}" type="presParOf" srcId="{A17822A5-3A63-4CE5-AF51-A87268A82FCD}" destId="{11D2C108-F929-4FB5-AB9F-770ED40F9F8B}" srcOrd="11" destOrd="0" presId="urn:microsoft.com/office/officeart/2005/8/layout/list1"/>
    <dgm:cxn modelId="{B366F587-A84B-498D-8FED-A6C10034C5A8}" type="presParOf" srcId="{A17822A5-3A63-4CE5-AF51-A87268A82FCD}" destId="{1D7BA383-45E0-4C4C-AC7F-509DA919FAE4}" srcOrd="12" destOrd="0" presId="urn:microsoft.com/office/officeart/2005/8/layout/list1"/>
    <dgm:cxn modelId="{B2F0DCF1-F230-4D6A-A64A-C7B3FA5076BD}" type="presParOf" srcId="{1D7BA383-45E0-4C4C-AC7F-509DA919FAE4}" destId="{6EB50B0A-CE1C-43F7-8334-3D7E83A294AF}" srcOrd="0" destOrd="0" presId="urn:microsoft.com/office/officeart/2005/8/layout/list1"/>
    <dgm:cxn modelId="{97BBC75A-2F40-4D1B-A079-1B478377F293}" type="presParOf" srcId="{1D7BA383-45E0-4C4C-AC7F-509DA919FAE4}" destId="{F99C89BD-3985-4435-A273-120B642D34BD}" srcOrd="1" destOrd="0" presId="urn:microsoft.com/office/officeart/2005/8/layout/list1"/>
    <dgm:cxn modelId="{1A2219B5-AB3F-4715-8A59-0F378BE931C2}" type="presParOf" srcId="{A17822A5-3A63-4CE5-AF51-A87268A82FCD}" destId="{12D5E889-150B-411E-9FC6-6BB77FFB787C}" srcOrd="13" destOrd="0" presId="urn:microsoft.com/office/officeart/2005/8/layout/list1"/>
    <dgm:cxn modelId="{DCFF614F-9E28-40FF-A5B4-A217EEDEAC71}" type="presParOf" srcId="{A17822A5-3A63-4CE5-AF51-A87268A82FCD}" destId="{90A8537D-AD1B-4E2C-BDD6-4C2199CC94B3}" srcOrd="14" destOrd="0" presId="urn:microsoft.com/office/officeart/2005/8/layout/list1"/>
    <dgm:cxn modelId="{F2663EF2-77F5-445D-A2A1-ED161A7D8AA4}" type="presParOf" srcId="{A17822A5-3A63-4CE5-AF51-A87268A82FCD}" destId="{D3109795-4C47-4E98-9002-140D4DB68162}" srcOrd="15" destOrd="0" presId="urn:microsoft.com/office/officeart/2005/8/layout/list1"/>
    <dgm:cxn modelId="{1EE6838F-EC50-446D-8653-38B7704DBD7E}" type="presParOf" srcId="{A17822A5-3A63-4CE5-AF51-A87268A82FCD}" destId="{1BE5DE15-079F-4840-9525-F470447D3B73}" srcOrd="16" destOrd="0" presId="urn:microsoft.com/office/officeart/2005/8/layout/list1"/>
    <dgm:cxn modelId="{11BC5A7D-0CA8-419E-B48C-C35868020660}" type="presParOf" srcId="{1BE5DE15-079F-4840-9525-F470447D3B73}" destId="{FB320591-1F1A-42F6-AB18-12E4EE0C601B}" srcOrd="0" destOrd="0" presId="urn:microsoft.com/office/officeart/2005/8/layout/list1"/>
    <dgm:cxn modelId="{8BC255EE-8DE0-4B79-B670-59619A518629}" type="presParOf" srcId="{1BE5DE15-079F-4840-9525-F470447D3B73}" destId="{775FAE88-60E0-43FC-9719-5C61935A8BD8}" srcOrd="1" destOrd="0" presId="urn:microsoft.com/office/officeart/2005/8/layout/list1"/>
    <dgm:cxn modelId="{DB2E3EAA-CADA-4ECE-A788-665BE4460483}" type="presParOf" srcId="{A17822A5-3A63-4CE5-AF51-A87268A82FCD}" destId="{1FBA40FD-2FBD-4EBF-A227-78CAC7084EAC}" srcOrd="17" destOrd="0" presId="urn:microsoft.com/office/officeart/2005/8/layout/list1"/>
    <dgm:cxn modelId="{68E2910F-BA96-4426-9591-6B07D3A11E48}" type="presParOf" srcId="{A17822A5-3A63-4CE5-AF51-A87268A82FCD}" destId="{F88851E0-7954-4809-B5D4-FBDC0B19D373}" srcOrd="18" destOrd="0" presId="urn:microsoft.com/office/officeart/2005/8/layout/list1"/>
    <dgm:cxn modelId="{76DE0EEB-E607-4D55-9504-DBDBF994E393}" type="presParOf" srcId="{A17822A5-3A63-4CE5-AF51-A87268A82FCD}" destId="{4C890702-7B30-4AB8-B67F-70D0485A9E4C}" srcOrd="19" destOrd="0" presId="urn:microsoft.com/office/officeart/2005/8/layout/list1"/>
    <dgm:cxn modelId="{F1F1294C-DB99-4D8F-9FA8-2D9737F375D7}" type="presParOf" srcId="{A17822A5-3A63-4CE5-AF51-A87268A82FCD}" destId="{94890837-85C9-4EEF-B3EF-31CFDF8BA3D6}" srcOrd="20" destOrd="0" presId="urn:microsoft.com/office/officeart/2005/8/layout/list1"/>
    <dgm:cxn modelId="{2FD76081-3DDF-4751-BD83-43A56AE44A16}" type="presParOf" srcId="{94890837-85C9-4EEF-B3EF-31CFDF8BA3D6}" destId="{66E6EB28-4D82-402D-BC46-A06C054B7FA7}" srcOrd="0" destOrd="0" presId="urn:microsoft.com/office/officeart/2005/8/layout/list1"/>
    <dgm:cxn modelId="{DBA98A93-060F-48F2-8BA2-7312F80564D6}" type="presParOf" srcId="{94890837-85C9-4EEF-B3EF-31CFDF8BA3D6}" destId="{D61B7997-8D13-439A-BCFD-BA934754A217}" srcOrd="1" destOrd="0" presId="urn:microsoft.com/office/officeart/2005/8/layout/list1"/>
    <dgm:cxn modelId="{07E5100E-9ABB-4C0C-BB61-2BAB70DA5A55}" type="presParOf" srcId="{A17822A5-3A63-4CE5-AF51-A87268A82FCD}" destId="{36B0AB13-A7F8-4ACA-B0C6-50C624B705AB}" srcOrd="21" destOrd="0" presId="urn:microsoft.com/office/officeart/2005/8/layout/list1"/>
    <dgm:cxn modelId="{6DD56716-10AE-45E9-9B22-7A875DF6D4BA}" type="presParOf" srcId="{A17822A5-3A63-4CE5-AF51-A87268A82FCD}" destId="{BADCE6A1-F4AF-410A-A85E-9BA594C2E30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AB896-43B4-4D0A-B970-2ABCBB437CBA}">
      <dsp:nvSpPr>
        <dsp:cNvPr id="0" name=""/>
        <dsp:cNvSpPr/>
      </dsp:nvSpPr>
      <dsp:spPr>
        <a:xfrm>
          <a:off x="0" y="164728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</a:p>
      </dsp:txBody>
      <dsp:txXfrm>
        <a:off x="0" y="164728"/>
        <a:ext cx="8229600" cy="666225"/>
      </dsp:txXfrm>
    </dsp:sp>
    <dsp:sp modelId="{91D80790-FFCF-4835-A10C-C1EA5F4EB9DD}">
      <dsp:nvSpPr>
        <dsp:cNvPr id="0" name=""/>
        <dsp:cNvSpPr/>
      </dsp:nvSpPr>
      <dsp:spPr>
        <a:xfrm>
          <a:off x="411480" y="31888"/>
          <a:ext cx="6912864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- 2</a:t>
          </a:r>
        </a:p>
      </dsp:txBody>
      <dsp:txXfrm>
        <a:off x="424449" y="44857"/>
        <a:ext cx="6886926" cy="239742"/>
      </dsp:txXfrm>
    </dsp:sp>
    <dsp:sp modelId="{11457E60-90FC-4B8A-AE9C-CA875DF9F840}">
      <dsp:nvSpPr>
        <dsp:cNvPr id="0" name=""/>
        <dsp:cNvSpPr/>
      </dsp:nvSpPr>
      <dsp:spPr>
        <a:xfrm>
          <a:off x="0" y="1297651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</a:p>
      </dsp:txBody>
      <dsp:txXfrm>
        <a:off x="0" y="1297651"/>
        <a:ext cx="8229600" cy="666225"/>
      </dsp:txXfrm>
    </dsp:sp>
    <dsp:sp modelId="{75BC42DD-E88D-4899-8A87-0631C0007267}">
      <dsp:nvSpPr>
        <dsp:cNvPr id="0" name=""/>
        <dsp:cNvSpPr/>
      </dsp:nvSpPr>
      <dsp:spPr>
        <a:xfrm>
          <a:off x="411480" y="879553"/>
          <a:ext cx="6912864" cy="55093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</a:p>
      </dsp:txBody>
      <dsp:txXfrm>
        <a:off x="438375" y="906448"/>
        <a:ext cx="6859074" cy="497147"/>
      </dsp:txXfrm>
    </dsp:sp>
    <dsp:sp modelId="{3F04474D-CC9A-4202-A80F-32E5731A04A9}">
      <dsp:nvSpPr>
        <dsp:cNvPr id="0" name=""/>
        <dsp:cNvSpPr/>
      </dsp:nvSpPr>
      <dsp:spPr>
        <a:xfrm>
          <a:off x="0" y="2145316"/>
          <a:ext cx="8229600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302, 356, 444, 466, 486:  для детей с тяжелыми нарушениями речи, слабослышащих и глухих детей; слабовидящих, с амблиопией, </a:t>
          </a:r>
          <a:r>
            <a:rPr lang="ru-RU" sz="1400" b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косогазием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</a:p>
      </dsp:txBody>
      <dsp:txXfrm>
        <a:off x="0" y="2145316"/>
        <a:ext cx="8229600" cy="1048950"/>
      </dsp:txXfrm>
    </dsp:sp>
    <dsp:sp modelId="{382ADB04-5A8C-4558-BE64-457400BA9F20}">
      <dsp:nvSpPr>
        <dsp:cNvPr id="0" name=""/>
        <dsp:cNvSpPr/>
      </dsp:nvSpPr>
      <dsp:spPr>
        <a:xfrm>
          <a:off x="411480" y="2012476"/>
          <a:ext cx="6912864" cy="2656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компенсирующего вида – 5</a:t>
          </a:r>
        </a:p>
      </dsp:txBody>
      <dsp:txXfrm>
        <a:off x="424449" y="2025445"/>
        <a:ext cx="6886926" cy="239742"/>
      </dsp:txXfrm>
    </dsp:sp>
    <dsp:sp modelId="{90A8537D-AD1B-4E2C-BDD6-4C2199CC94B3}">
      <dsp:nvSpPr>
        <dsp:cNvPr id="0" name=""/>
        <dsp:cNvSpPr/>
      </dsp:nvSpPr>
      <dsp:spPr>
        <a:xfrm>
          <a:off x="0" y="3375706"/>
          <a:ext cx="8229600" cy="481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</a:t>
          </a:r>
          <a:r>
            <a:rPr lang="en-US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13, 18, 25, 27, </a:t>
          </a:r>
          <a:r>
            <a:rPr lang="en-US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115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248, 414, 510, 511, 559, 562, 582</a:t>
          </a:r>
        </a:p>
      </dsp:txBody>
      <dsp:txXfrm>
        <a:off x="0" y="3375706"/>
        <a:ext cx="8229600" cy="481950"/>
      </dsp:txXfrm>
    </dsp:sp>
    <dsp:sp modelId="{F99C89BD-3985-4435-A273-120B642D34BD}">
      <dsp:nvSpPr>
        <dsp:cNvPr id="0" name=""/>
        <dsp:cNvSpPr/>
      </dsp:nvSpPr>
      <dsp:spPr>
        <a:xfrm>
          <a:off x="411480" y="3242866"/>
          <a:ext cx="6912864" cy="2656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комбинированного вида – 12</a:t>
          </a:r>
        </a:p>
      </dsp:txBody>
      <dsp:txXfrm>
        <a:off x="424449" y="3255835"/>
        <a:ext cx="6886926" cy="239742"/>
      </dsp:txXfrm>
    </dsp:sp>
    <dsp:sp modelId="{F88851E0-7954-4809-B5D4-FBDC0B19D373}">
      <dsp:nvSpPr>
        <dsp:cNvPr id="0" name=""/>
        <dsp:cNvSpPr/>
      </dsp:nvSpPr>
      <dsp:spPr>
        <a:xfrm>
          <a:off x="0" y="4039096"/>
          <a:ext cx="8229600" cy="481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143 – для часто болеющих детей; 333 – для детей с туберкулезной интоксикацией</a:t>
          </a:r>
        </a:p>
      </dsp:txBody>
      <dsp:txXfrm>
        <a:off x="0" y="4039096"/>
        <a:ext cx="8229600" cy="481950"/>
      </dsp:txXfrm>
    </dsp:sp>
    <dsp:sp modelId="{775FAE88-60E0-43FC-9719-5C61935A8BD8}">
      <dsp:nvSpPr>
        <dsp:cNvPr id="0" name=""/>
        <dsp:cNvSpPr/>
      </dsp:nvSpPr>
      <dsp:spPr>
        <a:xfrm>
          <a:off x="411480" y="3906256"/>
          <a:ext cx="6912864" cy="2656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присмотра и оздоровления – 2</a:t>
          </a:r>
        </a:p>
      </dsp:txBody>
      <dsp:txXfrm>
        <a:off x="424449" y="3919225"/>
        <a:ext cx="6886926" cy="239742"/>
      </dsp:txXfrm>
    </dsp:sp>
    <dsp:sp modelId="{BADCE6A1-F4AF-410A-A85E-9BA594C2E30E}">
      <dsp:nvSpPr>
        <dsp:cNvPr id="0" name=""/>
        <dsp:cNvSpPr/>
      </dsp:nvSpPr>
      <dsp:spPr>
        <a:xfrm>
          <a:off x="0" y="4702486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</a:t>
          </a:r>
          <a:r>
            <a:rPr lang="en-US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1, 5, 7, 9, 24, 36, 67,128, 189, 206, 212, 249, 251, 283, 286, 338, 348, 368, 373, 413, 430, 462,  472, 485, 504, 516, 532, 539, 541</a:t>
          </a:r>
        </a:p>
      </dsp:txBody>
      <dsp:txXfrm>
        <a:off x="0" y="4702486"/>
        <a:ext cx="8229600" cy="666225"/>
      </dsp:txXfrm>
    </dsp:sp>
    <dsp:sp modelId="{D61B7997-8D13-439A-BCFD-BA934754A217}">
      <dsp:nvSpPr>
        <dsp:cNvPr id="0" name=""/>
        <dsp:cNvSpPr/>
      </dsp:nvSpPr>
      <dsp:spPr>
        <a:xfrm>
          <a:off x="411480" y="4569646"/>
          <a:ext cx="6830485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–29</a:t>
          </a:r>
        </a:p>
      </dsp:txBody>
      <dsp:txXfrm>
        <a:off x="424449" y="4582615"/>
        <a:ext cx="6804547" cy="239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796236" y="1844824"/>
            <a:ext cx="7467154" cy="2520280"/>
          </a:xfrm>
          <a:prstGeom prst="rect">
            <a:avLst/>
          </a:prstGeom>
          <a:ln>
            <a:noFill/>
          </a:ln>
          <a:effec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КОМПЛЕКТОВАНИЕ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муниципальных дошкольных образовательных учреждений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муниципального образования "город Екатеринбург"</a:t>
            </a:r>
          </a:p>
        </p:txBody>
      </p:sp>
    </p:spTree>
  </p:cSld>
  <p:clrMapOvr>
    <a:masterClrMapping/>
  </p:clrMapOvr>
  <p:transition spd="med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 Если родителей (законных представителей) не устраивает место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предложенном детском саду,  необходимо обратиться в районное управление образования по месту жительства с заявлением «на смену» дошкольного учреждения.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Если не удалось зачислить ребенка в дошкольное учреждение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установленные сроки и предоставленное место автоматически аннулировалось, необходимо обратиться в районное управление образования по месту жительства  с заявлением «на восстановление».  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Для обеспечения детей дошкольного возраста, проживающих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Верх-Исетском районе, гарантированным законом Российской Федерации  бесплатным  дошкольным образованием в районе функционируют группы кратковременного пребывания. По данному вопросу необходимо обратиться с заявлением в управление образования Верх-Исетского района. 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</a:p>
        </p:txBody>
      </p:sp>
    </p:spTree>
  </p:cSld>
  <p:clrMapOvr>
    <a:masterClrMapping/>
  </p:clrMapOvr>
  <p:transition spd="med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719572" y="1412776"/>
            <a:ext cx="7920880" cy="5112568"/>
          </a:xfrm>
        </p:spPr>
        <p:txBody>
          <a:bodyPr>
            <a:noAutofit/>
          </a:bodyPr>
          <a:lstStyle/>
          <a:p>
            <a:pPr indent="628650" algn="just"/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40944). </a:t>
            </a:r>
            <a:b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	Согласно указанному выше порядку, родители (законные представители) обучающегося обращаются в Департамент образования Администрации города Екатеринбурга с запросом</a:t>
            </a:r>
            <a:b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о наличии свободных мест соответствующей возрастной категории.</a:t>
            </a:r>
            <a:b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олучить информацию о наличии свободных мест</a:t>
            </a:r>
            <a:b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дошкольных образовательных организациях и подать заявление</a:t>
            </a:r>
            <a:b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перевод можно, воспользовавшись электронным сервисом «Переводы в детских садах», размещенном в Личном кабинете официального портала города Екатеринбурга (</a:t>
            </a:r>
            <a:r>
              <a:rPr lang="ru-RU" sz="2000" dirty="0" err="1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кабинет.екатеринбург.рф</a:t>
            </a: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2000" dirty="0" err="1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childtransfer</a:t>
            </a: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br>
              <a:rPr lang="ru-RU" sz="2000" dirty="0">
                <a:effectLst/>
                <a:latin typeface="Liberation Serif" panose="02020603050405020304" pitchFamily="18" charset="0"/>
                <a:ea typeface="Liberation Serif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alt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899592" y="260648"/>
            <a:ext cx="774086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kern="10" spc="1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latin typeface="Times New Roman"/>
                <a:cs typeface="Times New Roman"/>
              </a:rPr>
              <a:t>Перевод обучающегося из одной организации в другую  </a:t>
            </a:r>
            <a:r>
              <a:rPr lang="ru-RU" sz="3600" b="1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</a:p>
        </p:txBody>
      </p:sp>
    </p:spTree>
  </p:cSld>
  <p:clrMapOvr>
    <a:masterClrMapping/>
  </p:clrMapOvr>
  <p:transition spd="med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64" y="404664"/>
            <a:ext cx="7848872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94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8462994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На территории Верх-Исетского района 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функционирует 51 дошкольная образовательная организация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и 1 дошкольное отделение (на 01.05.2025)</a:t>
            </a:r>
          </a:p>
        </p:txBody>
      </p:sp>
    </p:spTree>
    <p:extLst>
      <p:ext uri="{BB962C8B-B14F-4D97-AF65-F5344CB8AC3E}">
        <p14:creationId xmlns:p14="http://schemas.microsoft.com/office/powerpoint/2010/main" val="1617416378"/>
      </p:ext>
    </p:extLst>
  </p:cSld>
  <p:clrMapOvr>
    <a:masterClrMapping/>
  </p:clrMapOvr>
  <p:transition spd="med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45443" y="4725144"/>
            <a:ext cx="8352928" cy="172819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ru-RU" altLang="ru-RU" sz="2000" dirty="0"/>
              <a:t>	</a:t>
            </a:r>
            <a:r>
              <a:rPr lang="ru-RU" altLang="ru-RU" sz="3600" b="1" dirty="0">
                <a:latin typeface="Times New Roman" pitchFamily="18" charset="0"/>
                <a:cs typeface="Times New Roman" pitchFamily="18" charset="0"/>
              </a:rPr>
              <a:t>Формирование открытой, саморазвивающейся, информационно-технологической образовательной системы, способной в полной мере удовлетворять образовательные запросы личности и социума, обеспечивать доступность качественного образования.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/>
          <a:srcRect l="12410"/>
          <a:stretch/>
        </p:blipFill>
        <p:spPr>
          <a:xfrm>
            <a:off x="4561656" y="1427163"/>
            <a:ext cx="3970784" cy="30094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27164"/>
            <a:ext cx="3724275" cy="30198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Основная цель работы  ДОУ в условиях ФГОС ДО   </a:t>
            </a:r>
          </a:p>
        </p:txBody>
      </p:sp>
    </p:spTree>
  </p:cSld>
  <p:clrMapOvr>
    <a:masterClrMapping/>
  </p:clrMapOvr>
  <p:transition spd="med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Федеральный закон РФ «Об образовании в Российской Федерации» от 29.12.2012 № 273-ФЗ;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Порядок приема на обучение по образовательным программам дошкольного образования (утвержден приказом Министерства Просвещения РФ от 15.05.2020 № 236); 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«Об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</a:t>
            </a:r>
            <a:br>
              <a:rPr lang="ru-RU" sz="5200" dirty="0">
                <a:latin typeface="Times New Roman" pitchFamily="18" charset="0"/>
                <a:cs typeface="Times New Roman" pitchFamily="18" charset="0"/>
              </a:rPr>
            </a:b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от 28.12.2015 № 1527;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effectLst/>
                <a:latin typeface="Liberation Serif" panose="02020603050405020304" pitchFamily="18" charset="0"/>
                <a:ea typeface="Liberation Serif" panose="02020603050405020304" pitchFamily="18" charset="0"/>
              </a:rPr>
              <a:t>Постановление Администрации города Екатеринбурга от 29.10.2021 № 2365 «Об утверждении Административного регламента предоставления муниципальной услуги «Прием заявлений, постановка на учет и зачисление детей в образовательные учреждения, реализующие основную образовательную программу дошкольного образования (детские сады)»;</a:t>
            </a:r>
            <a:endParaRPr lang="ru-RU" sz="5200" dirty="0">
              <a:latin typeface="Times New Roman" pitchFamily="18" charset="0"/>
              <a:cs typeface="Times New Roman" pitchFamily="18" charset="0"/>
            </a:endParaRP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Положение о порядке учета детей, подлежащих обучению по образовательным программам дошкольного образования в муниципальном образовании «город Екатеринбург» от 02.11.2021 № 2121/46/36 (с изменениями и дополнениями);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Постановление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</a:t>
            </a:r>
            <a:br>
              <a:rPr lang="ru-RU" sz="5200" dirty="0">
                <a:latin typeface="Times New Roman" pitchFamily="18" charset="0"/>
                <a:cs typeface="Times New Roman" pitchFamily="18" charset="0"/>
              </a:rPr>
            </a:b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от 18.03.2015 № 689 (с изменениями и дополнениями);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Распоряжение Департамента образования от 26.12.2023 № 2721/46/36 «Об утверждении методических рекомендаций по организации учета детей, подлежащих обучению по образовательным программам дошкольного образования на территории муниципального образования «город Екатеринбург»</a:t>
            </a:r>
            <a:br>
              <a:rPr lang="ru-RU" sz="5200" dirty="0">
                <a:latin typeface="Times New Roman" pitchFamily="18" charset="0"/>
                <a:cs typeface="Times New Roman" pitchFamily="18" charset="0"/>
              </a:rPr>
            </a:b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и приема детей в муниципальные дошкольные образовательные учреждения.</a:t>
            </a:r>
          </a:p>
          <a:p>
            <a:pPr algn="just"/>
            <a:endParaRPr lang="ru-RU" dirty="0"/>
          </a:p>
        </p:txBody>
      </p:sp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71600" y="412750"/>
            <a:ext cx="7128792" cy="8560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Нормативно-правовое основание</a:t>
            </a:r>
          </a:p>
        </p:txBody>
      </p:sp>
    </p:spTree>
    <p:extLst>
      <p:ext uri="{BB962C8B-B14F-4D97-AF65-F5344CB8AC3E}">
        <p14:creationId xmlns:p14="http://schemas.microsoft.com/office/powerpoint/2010/main" val="1512612937"/>
      </p:ext>
    </p:extLst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763688" y="1916832"/>
            <a:ext cx="540060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ОСНОВНОГО КОМПЛЕКТОВАНИЯ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УЧРЕЖДЕНИЙ</a:t>
            </a:r>
          </a:p>
          <a:p>
            <a:pPr algn="ctr" rtl="0"/>
            <a:r>
              <a:rPr lang="ru-RU" sz="3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(май-июнь </a:t>
            </a:r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текущего года)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209495"/>
              </p:ext>
            </p:extLst>
          </p:nvPr>
        </p:nvGraphicFramePr>
        <p:xfrm>
          <a:off x="899592" y="3209512"/>
          <a:ext cx="7416824" cy="2452624"/>
        </p:xfrm>
        <a:graphic>
          <a:graphicData uri="http://schemas.openxmlformats.org/drawingml/2006/table">
            <a:tbl>
              <a:tblPr/>
              <a:tblGrid>
                <a:gridCol w="447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9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15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25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до 30 июня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0481" name="WordArt 1"/>
          <p:cNvSpPr>
            <a:spLocks noChangeArrowheads="1" noChangeShapeType="1" noTextEdit="1"/>
          </p:cNvSpPr>
          <p:nvPr/>
        </p:nvSpPr>
        <p:spPr bwMode="auto">
          <a:xfrm>
            <a:off x="2267744" y="1988840"/>
            <a:ext cx="468052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ДОПОЛНИТЕЛЬНОГО КОМПЛЕКТОВАНИЯ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УЧРЕЖДЕНИЙ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(в течение учебного года)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950965"/>
              </p:ext>
            </p:extLst>
          </p:nvPr>
        </p:nvGraphicFramePr>
        <p:xfrm>
          <a:off x="971600" y="3284984"/>
          <a:ext cx="7344816" cy="2146048"/>
        </p:xfrm>
        <a:graphic>
          <a:graphicData uri="http://schemas.openxmlformats.org/drawingml/2006/table">
            <a:tbl>
              <a:tblPr/>
              <a:tblGrid>
                <a:gridCol w="443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 05  числа каждого месяца текущего года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 10 числа каждого месяца текущего года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в течение 2-х месяцев с даты получения поименного списка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992173"/>
            <a:ext cx="777584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Положением о порядке учета детей, подлежащих обучению по образовательным программам дошкольного образования в муниципальном образовании «город Екатеринбург» от 02.11.2021г. № 2121/46/36, 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поимённый список детей в группы полного дня формируется с учётом даты постановки детей на учёт и направленности группы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наличия в учётных записях детей отметок о преимущественном, внеочередном и первоочередном праве на устройство в дошкольное учреждение.</a:t>
            </a:r>
            <a:endParaRPr kumimoji="0" lang="ru-RU" sz="200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83568" y="1836550"/>
            <a:ext cx="799288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списка детей для зачисления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группы полного дня осуществляется отдельно</a:t>
            </a:r>
            <a:b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каждой возрастной группе в следующей последовательности: 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имеющие </a:t>
            </a:r>
            <a:r>
              <a:rPr kumimoji="0" 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внеочередное право</a:t>
            </a:r>
            <a:r>
              <a:rPr kumimoji="0" lang="ru-RU" sz="1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устройство в дошкольное учреждение: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прокуроров, сотрудников Следственного комитета РФ, судей, граждан, подвергшихся воздействию радиации,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ети погибших (пропавших без вести), умерших, ставших инвалидами сотрудников и военнослужащих специальных сил, в том числе при выполнении заданий </a:t>
            </a:r>
            <a:r>
              <a:rPr lang="ru-RU" sz="14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зоне </a:t>
            </a:r>
            <a:r>
              <a:rPr lang="ru-RU" sz="1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специальной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военной операции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itchFamily="18" charset="0"/>
            </a:endParaRP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дети, имеющие </a:t>
            </a:r>
            <a:r>
              <a:rPr kumimoji="0" 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первоочередное  право</a:t>
            </a:r>
            <a:r>
              <a:rPr kumimoji="0" lang="ru-RU" sz="1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устройство в дошкольное учреждение: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военнослужащих и дети участников специальной военной операции; сотрудников, имеющих специальные звания и проходящие службу в учреждениях и органах уголовно-исполнительной системы, федеральной противопожарной службе Государственной противопожарной службы, органах по контролю за оборотом наркотических средств;  сотрудников полиции;  дети из многодетных семей; дети-инвалиды, дети, один из родителей которых является инвалидом; 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преимущественное право имеют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</a:t>
            </a:r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проживающие совместно с полнородным и неполнородным братом и (или) сестрой, посещающим детский сад, преимущественное право распространяется только на тот детский сад, в котором обучается полнородный (неполнородный) брат и (или) сестра на момент формирования списков;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зачисляемые в дошкольное учреждение в соответствии с </a:t>
            </a:r>
            <a:r>
              <a:rPr kumimoji="0" 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очередностью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определенной по дате постановки на учет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99592" y="1660158"/>
            <a:ext cx="7128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142706"/>
              </p:ext>
            </p:extLst>
          </p:nvPr>
        </p:nvGraphicFramePr>
        <p:xfrm>
          <a:off x="827584" y="4221088"/>
          <a:ext cx="7272808" cy="2468658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Персональные данные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Пояснение (примечание)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Возрастная группа ребенка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По заявлению родителей (законных представителей)</a:t>
                      </a:r>
                      <a:b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 персональную карточку ребенка вносится отметка</a:t>
                      </a:r>
                      <a:b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 согласии рассмотрения ребенка в возрастную группу на один год старше для детей, рожденных в период сентябрь-ноябрь.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WordArt 1"/>
          <p:cNvSpPr>
            <a:spLocks noChangeArrowheads="1" noChangeShapeType="1" noTextEdit="1"/>
          </p:cNvSpPr>
          <p:nvPr/>
        </p:nvSpPr>
        <p:spPr bwMode="auto">
          <a:xfrm>
            <a:off x="899592" y="3356992"/>
            <a:ext cx="7488832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</a:p>
        </p:txBody>
      </p:sp>
    </p:spTree>
  </p:cSld>
  <p:clrMapOvr>
    <a:masterClrMapping/>
  </p:clrMapOvr>
  <p:transition spd="med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"/>
          <p:cNvSpPr>
            <a:spLocks noChangeArrowheads="1" noChangeShapeType="1" noTextEdit="1"/>
          </p:cNvSpPr>
          <p:nvPr/>
        </p:nvSpPr>
        <p:spPr bwMode="auto">
          <a:xfrm>
            <a:off x="755576" y="260648"/>
            <a:ext cx="7704856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902759"/>
              </p:ext>
            </p:extLst>
          </p:nvPr>
        </p:nvGraphicFramePr>
        <p:xfrm>
          <a:off x="827584" y="908720"/>
          <a:ext cx="7632847" cy="5775448"/>
        </p:xfrm>
        <a:graphic>
          <a:graphicData uri="http://schemas.openxmlformats.org/drawingml/2006/table">
            <a:tbl>
              <a:tblPr/>
              <a:tblGrid>
                <a:gridCol w="1453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9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Адрес проживания ребенка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За адресом проживания ребенка автоматически закрепляется дошкольное учреждение в соответствии с Постановлением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689 (с изменениями и дополнениями).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По заявлению родителей (законных представителей) районными операторами вносятся изменения  в адрес проживания ребенка.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Желаемые дошкольные учреждения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Последовательность рассматриваемых вариантов дошкольных учреждений: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дошкольное учреждение, закрепленное за адресом проживания ребенка (при наличии мест);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желаемые дошкольные учреждения (варианты желаемых дошкольных учреждений вносятся в персональную карточку ребенка районными операторами) при наличии мест;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дошкольные учреждения, имеющие свободные места по требуемой возрастной группе.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03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При отсутствии мест в дошкольном учреждении по месту проживания ребенка в целях реализации права на дошкольное образование комиссией могут быть предложены места в других детских садах.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781128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Информацию об очередности ребенка,  предоставлении места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 дошкольном учреждении Вы можете отслеживать следующими способами: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на портале Государственных услуг по идентификационному номеру учетной карточки ребенка;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в управлении образования Верх-Исетского района (ул. Хомякова, 5а, кабинет                  № 27, время приема: вторник, четверг с 9.00-13.00, среда с 14.00-18.00, телефон 304-12-63);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через уведомление из дошкольного учреждения (формы информирования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соответствии с Правилами приема детей, утвержденными локальным актом дошкольного учреждения).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 После получения информации о предоставленном дошкольном учреждении родителям (законным представителям) необходимо обратиться  к руководителю детского сада. При себе необходимо иметь: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паспорт родителя (законного представителя);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свидетельство о рождении.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909936" y="332656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</a:p>
        </p:txBody>
      </p:sp>
    </p:spTree>
  </p:cSld>
  <p:clrMapOvr>
    <a:masterClrMapping/>
  </p:clrMapOvr>
  <p:transition spd="med"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1628</Words>
  <Application>Microsoft Office PowerPoint</Application>
  <PresentationFormat>Экран (4:3)</PresentationFormat>
  <Paragraphs>103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Liberation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40944).   Согласно указанному выше порядку, родители (законные представители) обучающегося обращаются в Департамент образования Администрации города Екатеринбурга с запросом о наличии свободных мест соответствующей возрастной категории.  Получить информацию о наличии свободных мест в дошкольных образовательных организациях и подать заявление на перевод можно, воспользовавшись электронным сервисом «Переводы в детских садах», размещенном в Личном кабинете официального портала города Екатеринбурга (кабинет.екатеринбург.рф/childtransfer). 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Кайгородова Александра Алексеевна</cp:lastModifiedBy>
  <cp:revision>60</cp:revision>
  <dcterms:created xsi:type="dcterms:W3CDTF">2016-04-04T07:48:39Z</dcterms:created>
  <dcterms:modified xsi:type="dcterms:W3CDTF">2025-04-04T05:30:26Z</dcterms:modified>
</cp:coreProperties>
</file>