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5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E15E-0B40-4144-A896-D73F7B31CFE4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F46B-C10A-4DC3-8352-601431A76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664" y="323528"/>
            <a:ext cx="5829300" cy="15121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itchFamily="18" charset="0"/>
              </a:rPr>
              <a:t>Муниципальное бюджетное дошкольное образовательное учреждение – детский сад №539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656" y="1907704"/>
            <a:ext cx="6192688" cy="6912768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Уважаемые родители (законные представители) детей в возрасте от 1 года до 3 лет. </a:t>
            </a:r>
          </a:p>
          <a:p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Приглашаем вас стать участником «Семейного клуба – В гостях у сказки».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rPr>
              <a:t>В нашем клубе Вы вместе с детьми примите участие в изготовлении персонажей народных сказок и театрализации.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Мы ждем Вас по адресу г.Екатеринбург,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ул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Красноуральская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21а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7 июня в 17.30 (дети с 1 года до 2 лет)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14 июня в 17.30 (дети с 2 до 3 лет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)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Предварительная запись по тел: 242-43-58.</a:t>
            </a:r>
          </a:p>
          <a:p>
            <a:pPr algn="l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С собой :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Справку о здоровье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Справку 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эпидблагополучии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Флюорография родителя (законного представителя)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Муниципальное бюджетное дошкольное образовательное учреждение – детский сад №539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– детский сад №539</dc:title>
  <dc:creator>Lenovo</dc:creator>
  <cp:lastModifiedBy>Юлия</cp:lastModifiedBy>
  <cp:revision>4</cp:revision>
  <dcterms:created xsi:type="dcterms:W3CDTF">2019-05-30T09:05:16Z</dcterms:created>
  <dcterms:modified xsi:type="dcterms:W3CDTF">2019-05-30T18:33:34Z</dcterms:modified>
</cp:coreProperties>
</file>